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560C5-16BA-4257-8CB3-CF97275ABABB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A2BC7-2AF3-4F30-901D-CA06FACAD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osequarter.co.uk/wp-content/uploads/2011/08/technology-innov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85800"/>
            <a:ext cx="5943600" cy="59436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TECHNOPOLY</a:t>
            </a:r>
            <a:endParaRPr lang="en-US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29200"/>
            <a:ext cx="6705600" cy="1524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Ben, Shane, Ryan, Erin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Intro</a:t>
            </a:r>
            <a:endParaRPr lang="en-US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Technopoly is a totalitarian technocracy</a:t>
            </a:r>
          </a:p>
          <a:p>
            <a:r>
              <a:rPr lang="en-US" dirty="0" smtClean="0"/>
              <a:t>“Average person today is comparable to people in the middle ages ; they believed in the authority of their religion, we believe in the authority of science.”</a:t>
            </a:r>
          </a:p>
        </p:txBody>
      </p:sp>
      <p:pic>
        <p:nvPicPr>
          <p:cNvPr id="4098" name="Picture 2" descr="http://upload.wikimedia.org/wikipedia/en/5/58/Technopoly_The_Surrender_of_Culture_to_Technolo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0"/>
            <a:ext cx="2857500" cy="2857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Main Idea’s</a:t>
            </a:r>
            <a:endParaRPr lang="en-US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Neil Postman is describing how we view our modern technology today. He then differentiates it by explaining how it was first used in the past. </a:t>
            </a:r>
          </a:p>
          <a:p>
            <a:r>
              <a:rPr lang="en-US" dirty="0" smtClean="0"/>
              <a:t>His main idea is trying to show you the impact of technology throughout the dawn of invention.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Morals</a:t>
            </a:r>
            <a:endParaRPr lang="en-US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opinion gears toward the negative side. He believes that all the advances in technology are slowly altering the human race into useless mass of life. </a:t>
            </a:r>
          </a:p>
          <a:p>
            <a:r>
              <a:rPr lang="en-US" dirty="0" smtClean="0"/>
              <a:t>As of right now, we are in the process of technology completely taking over human life.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Today's society with the help of technology has led to the loss of tradition, and communication. </a:t>
            </a:r>
          </a:p>
          <a:p>
            <a:r>
              <a:rPr lang="en-US" dirty="0" smtClean="0"/>
              <a:t>Everything from thinking to what you do is based on the influence of technology. </a:t>
            </a:r>
          </a:p>
          <a:p>
            <a:r>
              <a:rPr lang="en-US" dirty="0" smtClean="0"/>
              <a:t>-religion, school, simple skills, morals etc.</a:t>
            </a:r>
          </a:p>
          <a:p>
            <a:r>
              <a:rPr lang="en-US" dirty="0" smtClean="0"/>
              <a:t>There are specialists and experts for everything, and they set standards for modern society.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bureaucracy (how to manage tasks, info etc.), and we created it so in a way it is technology  </a:t>
            </a:r>
          </a:p>
          <a:p>
            <a:r>
              <a:rPr lang="en-US" dirty="0" smtClean="0"/>
              <a:t>It used to be simple but we ourselves have made it more complicated. </a:t>
            </a:r>
          </a:p>
          <a:p>
            <a:r>
              <a:rPr lang="en-US" dirty="0" smtClean="0"/>
              <a:t>Bureaucracy is thought to be Tyranny.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everyday life has many examples of bureaucracy.</a:t>
            </a:r>
          </a:p>
          <a:p>
            <a:r>
              <a:rPr lang="en-US" dirty="0" smtClean="0"/>
              <a:t>General examples are how we rate shows, grade papers, take polls, statistics etc.</a:t>
            </a:r>
          </a:p>
          <a:p>
            <a:r>
              <a:rPr lang="en-US" dirty="0" smtClean="0"/>
              <a:t>We create in a sense an invisible technology which we take advantage of now.</a:t>
            </a:r>
          </a:p>
          <a:p>
            <a:r>
              <a:rPr lang="en-US" dirty="0" smtClean="0"/>
              <a:t>We lose the sense of the initial meaning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Author’s Opinion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Postman believes that the individuals responsible for bureaucracy and ideas following that principle are “idiotic” </a:t>
            </a:r>
          </a:p>
          <a:p>
            <a:pPr lvl="1">
              <a:buFontTx/>
              <a:buChar char="-"/>
            </a:pPr>
            <a:r>
              <a:rPr lang="en-US" dirty="0" smtClean="0"/>
              <a:t>Francis Galton and his “pathological romance” with ranking beauty with numbers. 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   We believe that we should re-think how we use our technology, but not bash it in the sense that Postman does.  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What to take away</a:t>
            </a:r>
            <a:endParaRPr lang="en-US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future, who is going to be in control?</a:t>
            </a:r>
            <a:endParaRPr lang="en-US" dirty="0"/>
          </a:p>
        </p:txBody>
      </p:sp>
      <p:pic>
        <p:nvPicPr>
          <p:cNvPr id="1026" name="Picture 2" descr="http://4.bp.blogspot.com/-Psx356XGRnI/TdZ00BGsD6I/AAAAAAAAAIw/t0uYPN7oPCg/s1600/wall-e-wave-7497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362200"/>
            <a:ext cx="4267200" cy="418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372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TECHNOPOLY</vt:lpstr>
      <vt:lpstr>Intro</vt:lpstr>
      <vt:lpstr>Main Idea’s</vt:lpstr>
      <vt:lpstr>Morals</vt:lpstr>
      <vt:lpstr>Big ideas</vt:lpstr>
      <vt:lpstr>continued</vt:lpstr>
      <vt:lpstr>Connection to world</vt:lpstr>
      <vt:lpstr>The Author’s Opinion </vt:lpstr>
      <vt:lpstr>What to take away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TECHNOPOLY</dc:title>
  <dc:creator>SASD User</dc:creator>
  <cp:lastModifiedBy>SASD User</cp:lastModifiedBy>
  <cp:revision>10</cp:revision>
  <dcterms:created xsi:type="dcterms:W3CDTF">2012-03-15T16:01:03Z</dcterms:created>
  <dcterms:modified xsi:type="dcterms:W3CDTF">2012-03-21T17:14:35Z</dcterms:modified>
</cp:coreProperties>
</file>